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5814-27E7-4BEB-B866-11037F255B9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CCF-D122-415F-9923-9D718F6614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5814-27E7-4BEB-B866-11037F255B9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CCF-D122-415F-9923-9D718F661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5814-27E7-4BEB-B866-11037F255B9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CCF-D122-415F-9923-9D718F661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5814-27E7-4BEB-B866-11037F255B9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CCF-D122-415F-9923-9D718F6614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5814-27E7-4BEB-B866-11037F255B9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CCF-D122-415F-9923-9D718F661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5814-27E7-4BEB-B866-11037F255B9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CCF-D122-415F-9923-9D718F6614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5814-27E7-4BEB-B866-11037F255B9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CCF-D122-415F-9923-9D718F6614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5814-27E7-4BEB-B866-11037F255B9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CCF-D122-415F-9923-9D718F661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5814-27E7-4BEB-B866-11037F255B9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CCF-D122-415F-9923-9D718F661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5814-27E7-4BEB-B866-11037F255B9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CCF-D122-415F-9923-9D718F661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5814-27E7-4BEB-B866-11037F255B9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CCF-D122-415F-9923-9D718F6614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805814-27E7-4BEB-B866-11037F255B9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BB3CCF-D122-415F-9923-9D718F6614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467544" y="2060848"/>
            <a:ext cx="3960440" cy="1584176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lnSpc>
                <a:spcPct val="120000"/>
              </a:lnSpc>
              <a:buNone/>
            </a:pPr>
            <a:r>
              <a:rPr lang="ru-RU" sz="5100" dirty="0" smtClean="0"/>
              <a:t>Познавательно </a:t>
            </a:r>
            <a:r>
              <a:rPr lang="ru-RU" sz="5100" dirty="0"/>
              <a:t>– </a:t>
            </a:r>
            <a:r>
              <a:rPr lang="ru-RU" sz="5100" dirty="0" smtClean="0"/>
              <a:t>исследовательский проект</a:t>
            </a:r>
            <a:endParaRPr lang="ru-RU" sz="5100" dirty="0"/>
          </a:p>
          <a:p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789040"/>
            <a:ext cx="4799362" cy="1143000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Свет и тень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806489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lnSpc>
                <a:spcPct val="120000"/>
              </a:lnSpc>
              <a:buNone/>
            </a:pPr>
            <a:r>
              <a:rPr lang="ru-RU" dirty="0" smtClean="0"/>
              <a:t>Муниципальное казенное образовательное учреждение </a:t>
            </a:r>
            <a:r>
              <a:rPr lang="ru-RU" smtClean="0"/>
              <a:t>детский сад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ru-RU" smtClean="0"/>
              <a:t> </a:t>
            </a:r>
            <a:r>
              <a:rPr lang="ru-RU" dirty="0" smtClean="0"/>
              <a:t>№ 21 Инского сельского поселения Охотского муниципального района Хабаровского края</a:t>
            </a:r>
            <a:endParaRPr lang="ru-RU" sz="105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157192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Подготовили: воспитанники МКДОУ № 21 </a:t>
            </a:r>
            <a:r>
              <a:rPr lang="ru-RU" dirty="0" err="1" smtClean="0"/>
              <a:t>п.Новая</a:t>
            </a:r>
            <a:r>
              <a:rPr lang="ru-RU" dirty="0" smtClean="0"/>
              <a:t> Иня</a:t>
            </a:r>
          </a:p>
          <a:p>
            <a:r>
              <a:rPr lang="ru-RU" dirty="0" smtClean="0"/>
              <a:t>Воспитатели: Бородкина Надежда Эдуардовна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Мансурхан Евгения Николаевна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4530824" y="1700808"/>
            <a:ext cx="4114800" cy="3127806"/>
          </a:xfrm>
        </p:spPr>
      </p:sp>
      <p:pic>
        <p:nvPicPr>
          <p:cNvPr id="1026" name="Picture 2" descr="C:\Users\123\Desktop\свет итень\20171226_154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48724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624736" cy="374441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7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584" y="479715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Источники света</a:t>
            </a:r>
            <a:endParaRPr lang="ru-RU" dirty="0"/>
          </a:p>
        </p:txBody>
      </p:sp>
      <p:pic>
        <p:nvPicPr>
          <p:cNvPr id="4" name="Объект 3" descr="http://www.powerwriter.ru/images/cosmos024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79" y="668077"/>
            <a:ext cx="252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kulturmultur.com/files/1394099244_%D1%81%D0%BE%D0%BB%D0%BD%D1%86%D0%B5%2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8077"/>
            <a:ext cx="252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krasotabest.ru/wp-content/uploads/2015/03/Candl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358" y="1478077"/>
            <a:ext cx="180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gspceilings.com/wp-content/uploads/parser/uv-c-light-bulb-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252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p.vk.me/c405228/v405228073/68ec/xHtVG_JWkP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8960"/>
            <a:ext cx="2520000" cy="19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63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372168"/>
            <a:ext cx="633670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 появляется тень?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92696"/>
            <a:ext cx="6400800" cy="3600400"/>
          </a:xfrm>
        </p:spPr>
        <p:txBody>
          <a:bodyPr>
            <a:noAutofit/>
          </a:bodyPr>
          <a:lstStyle/>
          <a:p>
            <a:r>
              <a:rPr lang="ru-RU" sz="2400" dirty="0"/>
              <a:t>Свет нам помогает видеть окружающие предметы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Что за темные пятна появляются сзади предметов?</a:t>
            </a:r>
          </a:p>
          <a:p>
            <a:pPr marL="0" indent="0">
              <a:buNone/>
            </a:pPr>
            <a:r>
              <a:rPr lang="ru-RU" sz="2400" dirty="0"/>
              <a:t>    От кого, мои друзья,</a:t>
            </a:r>
          </a:p>
          <a:p>
            <a:pPr marL="0" indent="0">
              <a:buNone/>
            </a:pPr>
            <a:r>
              <a:rPr lang="ru-RU" sz="2400" dirty="0"/>
              <a:t>    Убежать никак нельзя?</a:t>
            </a:r>
          </a:p>
          <a:p>
            <a:pPr marL="0" indent="0">
              <a:buNone/>
            </a:pPr>
            <a:r>
              <a:rPr lang="ru-RU" sz="2400" dirty="0"/>
              <a:t>    Неотвязно в ясный день</a:t>
            </a:r>
          </a:p>
          <a:p>
            <a:pPr marL="0" indent="0">
              <a:buNone/>
            </a:pPr>
            <a:r>
              <a:rPr lang="ru-RU" sz="2400" dirty="0"/>
              <a:t>    Рядом с нами ходит   (тень)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66116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84945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 такое тень?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Когда что-либо преграждает путь световому лучу, свет останавливается и за предметом образуется тень. Позади объекта, который остановил световые лучи, образуется темное пятно, тень. </a:t>
            </a:r>
            <a:r>
              <a:rPr lang="ru-RU" sz="2400" b="1" dirty="0" smtClean="0"/>
              <a:t>Тень – это место, куда не падает свет.</a:t>
            </a:r>
          </a:p>
          <a:p>
            <a:r>
              <a:rPr lang="ru-RU" sz="2400" dirty="0" smtClean="0"/>
              <a:t>Нет света – нет тени.</a:t>
            </a:r>
          </a:p>
          <a:p>
            <a:endParaRPr lang="ru-RU" dirty="0"/>
          </a:p>
        </p:txBody>
      </p:sp>
      <p:pic>
        <p:nvPicPr>
          <p:cNvPr id="5" name="Рисунок 4" descr="http://vpozitiv.com/wp-content/uploads/2013/12/pryamoy-sve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b="28902"/>
          <a:stretch/>
        </p:blipFill>
        <p:spPr bwMode="auto">
          <a:xfrm>
            <a:off x="4798787" y="3212976"/>
            <a:ext cx="2160000" cy="16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96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15616" y="548680"/>
            <a:ext cx="6813376" cy="927794"/>
          </a:xfrm>
        </p:spPr>
        <p:txBody>
          <a:bodyPr>
            <a:noAutofit/>
          </a:bodyPr>
          <a:lstStyle/>
          <a:p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Теней от предмета может падать несколько. Если источник света не один.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097133" y="1628800"/>
            <a:ext cx="3346704" cy="2743200"/>
          </a:xfrm>
        </p:spPr>
        <p:txBody>
          <a:bodyPr>
            <a:normAutofit/>
          </a:bodyPr>
          <a:lstStyle/>
          <a:p>
            <a:endParaRPr lang="ru-RU" sz="11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26679" y="1643223"/>
            <a:ext cx="3346704" cy="2743200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Изменчивость тени</a:t>
            </a:r>
            <a:endParaRPr lang="ru-RU" dirty="0"/>
          </a:p>
        </p:txBody>
      </p:sp>
      <p:pic>
        <p:nvPicPr>
          <p:cNvPr id="7" name="Рисунок 6" descr="https://im3-tub-ru.yandex.net/i?id=9e8aab33cb7f821afe128e11f5ea8ede&amp;n=33&amp;h=215&amp;w=28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5573"/>
            <a:ext cx="324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1-tub-ru.yandex.net/i?id=635b2457f39b441d6a9793e86c4351b1&amp;n=33&amp;h=215&amp;w=28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1596"/>
            <a:ext cx="3240000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8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43000" y="476672"/>
            <a:ext cx="7173416" cy="864096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Тень похожа на предмет, </a:t>
            </a:r>
            <a:endParaRPr lang="ru-RU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от которого 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она </a:t>
            </a:r>
            <a:r>
              <a:rPr lang="ru-RU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отбрасывается.</a:t>
            </a:r>
            <a:endParaRPr lang="ru-RU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136904" cy="93610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5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На что похожа тень? </a:t>
            </a:r>
            <a:br>
              <a:rPr lang="ru-RU" sz="5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5100" dirty="0"/>
              <a:t/>
            </a:r>
            <a:br>
              <a:rPr lang="ru-RU" sz="51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28998"/>
            <a:ext cx="3346450" cy="26726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830139"/>
            <a:ext cx="3348038" cy="2678981"/>
          </a:xfrm>
        </p:spPr>
      </p:pic>
    </p:spTree>
    <p:extLst>
      <p:ext uri="{BB962C8B-B14F-4D97-AF65-F5344CB8AC3E}">
        <p14:creationId xmlns:p14="http://schemas.microsoft.com/office/powerpoint/2010/main" val="1060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568952" cy="1008112"/>
          </a:xfrm>
        </p:spPr>
        <p:txBody>
          <a:bodyPr>
            <a:noAutofit/>
          </a:bodyPr>
          <a:lstStyle/>
          <a:p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Тень может </a:t>
            </a:r>
            <a:r>
              <a:rPr lang="ru-RU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увеличиваться 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или уменьшаться в зависимости от того, где находится источник </a:t>
            </a:r>
            <a:r>
              <a:rPr lang="ru-RU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света.</a:t>
            </a:r>
            <a:endParaRPr lang="ru-RU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808" y="4725144"/>
            <a:ext cx="678464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Тень умеет двигаться.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28998"/>
            <a:ext cx="3346450" cy="26081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830139"/>
            <a:ext cx="3348038" cy="2606973"/>
          </a:xfrm>
        </p:spPr>
      </p:pic>
    </p:spTree>
    <p:extLst>
      <p:ext uri="{BB962C8B-B14F-4D97-AF65-F5344CB8AC3E}">
        <p14:creationId xmlns:p14="http://schemas.microsoft.com/office/powerpoint/2010/main" val="1061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7389440" cy="936104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Тени –образы!!!!</a:t>
            </a:r>
            <a:endParaRPr lang="ru-RU" sz="40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28998"/>
            <a:ext cx="3346450" cy="31121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830139"/>
            <a:ext cx="3348038" cy="3039021"/>
          </a:xfrm>
        </p:spPr>
      </p:pic>
    </p:spTree>
    <p:extLst>
      <p:ext uri="{BB962C8B-B14F-4D97-AF65-F5344CB8AC3E}">
        <p14:creationId xmlns:p14="http://schemas.microsoft.com/office/powerpoint/2010/main" val="22199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136904" cy="966618"/>
          </a:xfrm>
        </p:spPr>
        <p:txBody>
          <a:bodyPr/>
          <a:lstStyle/>
          <a:p>
            <a:r>
              <a:rPr lang="ru-RU" b="0" dirty="0" smtClean="0"/>
              <a:t>Складывая определенным образом пальцы рук, </a:t>
            </a:r>
          </a:p>
          <a:p>
            <a:r>
              <a:rPr lang="ru-RU" b="0" dirty="0" smtClean="0"/>
              <a:t>можно получить интересные изображения.</a:t>
            </a:r>
            <a:endParaRPr lang="ru-RU" b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07904" y="4869160"/>
            <a:ext cx="47123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Тени - образы</a:t>
            </a:r>
            <a:endParaRPr lang="ru-RU" dirty="0"/>
          </a:p>
        </p:txBody>
      </p:sp>
      <p:pic>
        <p:nvPicPr>
          <p:cNvPr id="10" name="Объект 9" descr="https://usercontent2.hubstatic.com/2791867_f520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57339"/>
            <a:ext cx="288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C:\Users\user\Desktop\5 группа\фото тень\IMG_1551.JPG"/>
          <p:cNvPicPr>
            <a:picLocks noGrp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8" t="6423" r="10040"/>
          <a:stretch/>
        </p:blipFill>
        <p:spPr bwMode="auto">
          <a:xfrm>
            <a:off x="3707904" y="1556792"/>
            <a:ext cx="1980000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user\Desktop\5 группа\фото тень\IMG_155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8" t="3917" r="6947" b="8755"/>
          <a:stretch/>
        </p:blipFill>
        <p:spPr bwMode="auto">
          <a:xfrm>
            <a:off x="5796136" y="2780927"/>
            <a:ext cx="2160000" cy="19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28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637</TotalTime>
  <Words>197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Свет и тень</vt:lpstr>
      <vt:lpstr>Источники света</vt:lpstr>
      <vt:lpstr>Как появляется тень?</vt:lpstr>
      <vt:lpstr>Что такое тень?</vt:lpstr>
      <vt:lpstr>Изменчивость тени</vt:lpstr>
      <vt:lpstr>На что похожа тень?       </vt:lpstr>
      <vt:lpstr>Тень умеет двигаться.</vt:lpstr>
      <vt:lpstr>Презентация PowerPoint</vt:lpstr>
      <vt:lpstr>Тени - образы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«Тень»</dc:title>
  <dc:creator>user</dc:creator>
  <cp:lastModifiedBy>123</cp:lastModifiedBy>
  <cp:revision>42</cp:revision>
  <dcterms:created xsi:type="dcterms:W3CDTF">2017-02-09T11:22:27Z</dcterms:created>
  <dcterms:modified xsi:type="dcterms:W3CDTF">2018-03-28T06:10:44Z</dcterms:modified>
</cp:coreProperties>
</file>