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70" r:id="rId12"/>
    <p:sldId id="269" r:id="rId13"/>
    <p:sldId id="273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E36D8-D013-4A02-9E6E-972BBAF642A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26878-0ED9-4991-A4E6-5C7D312CBE8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Обеспечивать реализацию образовательного потенциала</a:t>
          </a:r>
          <a:endParaRPr lang="ru-RU" sz="1400" dirty="0">
            <a:solidFill>
              <a:srgbClr val="FF0000"/>
            </a:solidFill>
          </a:endParaRPr>
        </a:p>
      </dgm:t>
    </dgm:pt>
    <dgm:pt modelId="{C7572C04-151A-418E-AA17-6E5A87F273FD}" type="parTrans" cxnId="{455B4695-55CE-4B51-8093-3D2D187FBCE1}">
      <dgm:prSet/>
      <dgm:spPr/>
      <dgm:t>
        <a:bodyPr/>
        <a:lstStyle/>
        <a:p>
          <a:endParaRPr lang="ru-RU"/>
        </a:p>
      </dgm:t>
    </dgm:pt>
    <dgm:pt modelId="{643B0AB7-90AD-4B3B-8E7A-41103A4617B4}" type="sibTrans" cxnId="{455B4695-55CE-4B51-8093-3D2D187FBCE1}">
      <dgm:prSet/>
      <dgm:spPr/>
      <dgm:t>
        <a:bodyPr/>
        <a:lstStyle/>
        <a:p>
          <a:endParaRPr lang="ru-RU"/>
        </a:p>
      </dgm:t>
    </dgm:pt>
    <dgm:pt modelId="{9C1BB88D-CB0E-4148-9EB6-EA103E1507F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Доступная</a:t>
          </a:r>
          <a:endParaRPr lang="ru-RU" sz="1800" dirty="0">
            <a:solidFill>
              <a:srgbClr val="FF0000"/>
            </a:solidFill>
          </a:endParaRPr>
        </a:p>
      </dgm:t>
    </dgm:pt>
    <dgm:pt modelId="{2BC8B8BA-F7B6-410D-8961-8A554CC205A7}" type="parTrans" cxnId="{5115D0F2-EA75-4096-8EE8-4F6ECE58465F}">
      <dgm:prSet/>
      <dgm:spPr/>
      <dgm:t>
        <a:bodyPr/>
        <a:lstStyle/>
        <a:p>
          <a:endParaRPr lang="ru-RU"/>
        </a:p>
      </dgm:t>
    </dgm:pt>
    <dgm:pt modelId="{DAC9EADF-7EF2-468E-A903-A35CE47F8C0F}" type="sibTrans" cxnId="{5115D0F2-EA75-4096-8EE8-4F6ECE58465F}">
      <dgm:prSet/>
      <dgm:spPr/>
      <dgm:t>
        <a:bodyPr/>
        <a:lstStyle/>
        <a:p>
          <a:endParaRPr lang="ru-RU"/>
        </a:p>
      </dgm:t>
    </dgm:pt>
    <dgm:pt modelId="{F74FBEAA-C8A9-47B6-96B8-FAD8516303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Содержательно-насыщенная</a:t>
          </a:r>
          <a:endParaRPr lang="ru-RU" sz="1600" dirty="0">
            <a:solidFill>
              <a:srgbClr val="FF0000"/>
            </a:solidFill>
          </a:endParaRPr>
        </a:p>
      </dgm:t>
    </dgm:pt>
    <dgm:pt modelId="{B62083EC-772D-4B8C-A561-EEDD07298259}" type="parTrans" cxnId="{7329A60D-702F-4CFE-8E42-2103582B90F4}">
      <dgm:prSet/>
      <dgm:spPr/>
      <dgm:t>
        <a:bodyPr/>
        <a:lstStyle/>
        <a:p>
          <a:endParaRPr lang="ru-RU"/>
        </a:p>
      </dgm:t>
    </dgm:pt>
    <dgm:pt modelId="{65FED915-8693-451E-9199-D15DAA52119A}" type="sibTrans" cxnId="{7329A60D-702F-4CFE-8E42-2103582B90F4}">
      <dgm:prSet/>
      <dgm:spPr/>
      <dgm:t>
        <a:bodyPr/>
        <a:lstStyle/>
        <a:p>
          <a:endParaRPr lang="ru-RU"/>
        </a:p>
      </dgm:t>
    </dgm:pt>
    <dgm:pt modelId="{8149E03A-2750-4AA7-B150-92159BF05C1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полифункциональная</a:t>
          </a:r>
          <a:endParaRPr lang="ru-RU" sz="1400" dirty="0">
            <a:solidFill>
              <a:srgbClr val="FF0000"/>
            </a:solidFill>
          </a:endParaRPr>
        </a:p>
      </dgm:t>
    </dgm:pt>
    <dgm:pt modelId="{E844DEC4-E9B3-428E-8618-AD3DADDD130B}" type="parTrans" cxnId="{A5088A25-2177-43D0-A903-E9DB98031D30}">
      <dgm:prSet/>
      <dgm:spPr/>
      <dgm:t>
        <a:bodyPr/>
        <a:lstStyle/>
        <a:p>
          <a:endParaRPr lang="ru-RU"/>
        </a:p>
      </dgm:t>
    </dgm:pt>
    <dgm:pt modelId="{F8835DAA-87A2-43AA-BBC5-3A9954AB605B}" type="sibTrans" cxnId="{A5088A25-2177-43D0-A903-E9DB98031D30}">
      <dgm:prSet/>
      <dgm:spPr/>
      <dgm:t>
        <a:bodyPr/>
        <a:lstStyle/>
        <a:p>
          <a:endParaRPr lang="ru-RU"/>
        </a:p>
      </dgm:t>
    </dgm:pt>
    <dgm:pt modelId="{FD415664-D082-4559-95A5-FB5469B2A34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вариативная</a:t>
          </a:r>
          <a:endParaRPr lang="ru-RU" sz="1600" dirty="0">
            <a:solidFill>
              <a:srgbClr val="FF0000"/>
            </a:solidFill>
          </a:endParaRPr>
        </a:p>
      </dgm:t>
    </dgm:pt>
    <dgm:pt modelId="{1F88AF31-D763-4A3F-8D68-BE03F945E0CA}" type="parTrans" cxnId="{B83F826D-26F5-4978-AF3B-FFD5D5EEC5BF}">
      <dgm:prSet/>
      <dgm:spPr/>
      <dgm:t>
        <a:bodyPr/>
        <a:lstStyle/>
        <a:p>
          <a:endParaRPr lang="ru-RU"/>
        </a:p>
      </dgm:t>
    </dgm:pt>
    <dgm:pt modelId="{014F82CE-789C-4BF7-BFDE-AC433F82519E}" type="sibTrans" cxnId="{B83F826D-26F5-4978-AF3B-FFD5D5EEC5BF}">
      <dgm:prSet/>
      <dgm:spPr/>
      <dgm:t>
        <a:bodyPr/>
        <a:lstStyle/>
        <a:p>
          <a:endParaRPr lang="ru-RU"/>
        </a:p>
      </dgm:t>
    </dgm:pt>
    <dgm:pt modelId="{C800C5FA-BCDB-4035-BD54-1735F52A5A0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безопасная</a:t>
          </a:r>
          <a:endParaRPr lang="ru-RU" sz="1800" dirty="0">
            <a:solidFill>
              <a:srgbClr val="FF0000"/>
            </a:solidFill>
          </a:endParaRPr>
        </a:p>
      </dgm:t>
    </dgm:pt>
    <dgm:pt modelId="{14F26FA3-B061-4A7E-BB14-C9BDF7621F39}" type="parTrans" cxnId="{4B5C5EA1-9B06-48EB-953F-EDB9A53BFD0E}">
      <dgm:prSet/>
      <dgm:spPr/>
      <dgm:t>
        <a:bodyPr/>
        <a:lstStyle/>
        <a:p>
          <a:endParaRPr lang="ru-RU"/>
        </a:p>
      </dgm:t>
    </dgm:pt>
    <dgm:pt modelId="{B533BBEB-E34A-4C88-931F-BB278CBE006F}" type="sibTrans" cxnId="{4B5C5EA1-9B06-48EB-953F-EDB9A53BFD0E}">
      <dgm:prSet/>
      <dgm:spPr/>
      <dgm:t>
        <a:bodyPr/>
        <a:lstStyle/>
        <a:p>
          <a:endParaRPr lang="ru-RU"/>
        </a:p>
      </dgm:t>
    </dgm:pt>
    <dgm:pt modelId="{84B6DB51-5AB7-40A0-8EBF-ED7E0715DEA6}" type="pres">
      <dgm:prSet presAssocID="{04EE36D8-D013-4A02-9E6E-972BBAF642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1B976-DE2B-44FC-AFCA-D2B0DE7C6556}" type="pres">
      <dgm:prSet presAssocID="{5FA26878-0ED9-4991-A4E6-5C7D312CBE8E}" presName="node" presStyleLbl="node1" presStyleIdx="0" presStyleCnt="6" custScaleX="126995" custScaleY="10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E41-AF8F-4FF6-8E9C-54F2ACFD3BF6}" type="pres">
      <dgm:prSet presAssocID="{5FA26878-0ED9-4991-A4E6-5C7D312CBE8E}" presName="spNode" presStyleCnt="0"/>
      <dgm:spPr/>
    </dgm:pt>
    <dgm:pt modelId="{7690EA03-1AF2-44E1-9D4A-BDCF33ACAF8A}" type="pres">
      <dgm:prSet presAssocID="{643B0AB7-90AD-4B3B-8E7A-41103A4617B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E657CA8-6857-4C2C-BF2A-245822971554}" type="pres">
      <dgm:prSet presAssocID="{9C1BB88D-CB0E-4148-9EB6-EA103E1507F8}" presName="node" presStyleLbl="node1" presStyleIdx="1" presStyleCnt="6" custScaleX="112851" custScaleY="106109" custRadScaleRad="105325" custRadScaleInc="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93EE-8A5F-4A1C-9E4B-8B75CEF8B416}" type="pres">
      <dgm:prSet presAssocID="{9C1BB88D-CB0E-4148-9EB6-EA103E1507F8}" presName="spNode" presStyleCnt="0"/>
      <dgm:spPr/>
    </dgm:pt>
    <dgm:pt modelId="{4792000A-86F0-4470-BD81-3C41B6CB5D40}" type="pres">
      <dgm:prSet presAssocID="{DAC9EADF-7EF2-468E-A903-A35CE47F8C0F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46E0274-D3A3-4F67-9507-94A6CE8FA001}" type="pres">
      <dgm:prSet presAssocID="{F74FBEAA-C8A9-47B6-96B8-FAD851630368}" presName="node" presStyleLbl="node1" presStyleIdx="2" presStyleCnt="6" custScaleX="130408" custScaleY="111987" custRadScaleRad="104033" custRadScaleInc="-56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B12E8-62B4-4CEB-836F-89F84C00B52A}" type="pres">
      <dgm:prSet presAssocID="{F74FBEAA-C8A9-47B6-96B8-FAD851630368}" presName="spNode" presStyleCnt="0"/>
      <dgm:spPr/>
    </dgm:pt>
    <dgm:pt modelId="{E58979A7-5A2B-4982-925D-2507FED9E0DB}" type="pres">
      <dgm:prSet presAssocID="{65FED915-8693-451E-9199-D15DAA52119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B097D54-EA56-4C0A-8EC0-379AAEF4BAEE}" type="pres">
      <dgm:prSet presAssocID="{8149E03A-2750-4AA7-B150-92159BF05C13}" presName="node" presStyleLbl="node1" presStyleIdx="3" presStyleCnt="6" custScaleX="147875" custScaleY="106895" custRadScaleRad="93629" custRadScaleInc="-16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28B32-73CE-4A41-A191-D95F3FE817B3}" type="pres">
      <dgm:prSet presAssocID="{8149E03A-2750-4AA7-B150-92159BF05C13}" presName="spNode" presStyleCnt="0"/>
      <dgm:spPr/>
    </dgm:pt>
    <dgm:pt modelId="{BE9047E3-7E4C-4146-9889-5B29538A7B22}" type="pres">
      <dgm:prSet presAssocID="{F8835DAA-87A2-43AA-BBC5-3A9954AB605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53CDD36-4C9C-46B1-98D4-2D17B0BF9E86}" type="pres">
      <dgm:prSet presAssocID="{FD415664-D082-4559-95A5-FB5469B2A34B}" presName="node" presStyleLbl="node1" presStyleIdx="4" presStyleCnt="6" custScaleX="127889" custScaleY="113134" custRadScaleRad="106359" custRadScaleInc="4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7F3A-9D3E-4055-AFE6-17C14D0F63F8}" type="pres">
      <dgm:prSet presAssocID="{FD415664-D082-4559-95A5-FB5469B2A34B}" presName="spNode" presStyleCnt="0"/>
      <dgm:spPr/>
    </dgm:pt>
    <dgm:pt modelId="{4400E682-29D1-4EAA-A28B-019FEFFC5311}" type="pres">
      <dgm:prSet presAssocID="{014F82CE-789C-4BF7-BFDE-AC433F82519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5A779E9-C299-40FA-8416-F8C7FD0DEF56}" type="pres">
      <dgm:prSet presAssocID="{C800C5FA-BCDB-4035-BD54-1735F52A5A09}" presName="node" presStyleLbl="node1" presStyleIdx="5" presStyleCnt="6" custScaleX="122848" custScaleY="107729" custRadScaleRad="108318" custRadScaleInc="-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0080-BB9A-4434-977B-D653E76182EA}" type="pres">
      <dgm:prSet presAssocID="{C800C5FA-BCDB-4035-BD54-1735F52A5A09}" presName="spNode" presStyleCnt="0"/>
      <dgm:spPr/>
    </dgm:pt>
    <dgm:pt modelId="{AE5B8C7A-C362-45D5-B1AD-2A6C3A373D4C}" type="pres">
      <dgm:prSet presAssocID="{B533BBEB-E34A-4C88-931F-BB278CBE006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063B596-2E81-41AF-B03B-016FA192037C}" type="presOf" srcId="{65FED915-8693-451E-9199-D15DAA52119A}" destId="{E58979A7-5A2B-4982-925D-2507FED9E0DB}" srcOrd="0" destOrd="0" presId="urn:microsoft.com/office/officeart/2005/8/layout/cycle6"/>
    <dgm:cxn modelId="{816505A9-F935-4665-AEBD-BD7C7E40AC74}" type="presOf" srcId="{DAC9EADF-7EF2-468E-A903-A35CE47F8C0F}" destId="{4792000A-86F0-4470-BD81-3C41B6CB5D40}" srcOrd="0" destOrd="0" presId="urn:microsoft.com/office/officeart/2005/8/layout/cycle6"/>
    <dgm:cxn modelId="{82F32CA4-602D-4AB5-82FE-410EB856514F}" type="presOf" srcId="{C800C5FA-BCDB-4035-BD54-1735F52A5A09}" destId="{05A779E9-C299-40FA-8416-F8C7FD0DEF56}" srcOrd="0" destOrd="0" presId="urn:microsoft.com/office/officeart/2005/8/layout/cycle6"/>
    <dgm:cxn modelId="{695668AB-FAAB-47D2-AC7D-A02D61539464}" type="presOf" srcId="{F74FBEAA-C8A9-47B6-96B8-FAD851630368}" destId="{446E0274-D3A3-4F67-9507-94A6CE8FA001}" srcOrd="0" destOrd="0" presId="urn:microsoft.com/office/officeart/2005/8/layout/cycle6"/>
    <dgm:cxn modelId="{A5088A25-2177-43D0-A903-E9DB98031D30}" srcId="{04EE36D8-D013-4A02-9E6E-972BBAF642A8}" destId="{8149E03A-2750-4AA7-B150-92159BF05C13}" srcOrd="3" destOrd="0" parTransId="{E844DEC4-E9B3-428E-8618-AD3DADDD130B}" sibTransId="{F8835DAA-87A2-43AA-BBC5-3A9954AB605B}"/>
    <dgm:cxn modelId="{5115D0F2-EA75-4096-8EE8-4F6ECE58465F}" srcId="{04EE36D8-D013-4A02-9E6E-972BBAF642A8}" destId="{9C1BB88D-CB0E-4148-9EB6-EA103E1507F8}" srcOrd="1" destOrd="0" parTransId="{2BC8B8BA-F7B6-410D-8961-8A554CC205A7}" sibTransId="{DAC9EADF-7EF2-468E-A903-A35CE47F8C0F}"/>
    <dgm:cxn modelId="{FAE4FC0F-6C1C-4704-B9F4-1356F095A10E}" type="presOf" srcId="{9C1BB88D-CB0E-4148-9EB6-EA103E1507F8}" destId="{0E657CA8-6857-4C2C-BF2A-245822971554}" srcOrd="0" destOrd="0" presId="urn:microsoft.com/office/officeart/2005/8/layout/cycle6"/>
    <dgm:cxn modelId="{4B5C5EA1-9B06-48EB-953F-EDB9A53BFD0E}" srcId="{04EE36D8-D013-4A02-9E6E-972BBAF642A8}" destId="{C800C5FA-BCDB-4035-BD54-1735F52A5A09}" srcOrd="5" destOrd="0" parTransId="{14F26FA3-B061-4A7E-BB14-C9BDF7621F39}" sibTransId="{B533BBEB-E34A-4C88-931F-BB278CBE006F}"/>
    <dgm:cxn modelId="{F0DDF155-361F-4F52-B617-9D03BEDA41AF}" type="presOf" srcId="{04EE36D8-D013-4A02-9E6E-972BBAF642A8}" destId="{84B6DB51-5AB7-40A0-8EBF-ED7E0715DEA6}" srcOrd="0" destOrd="0" presId="urn:microsoft.com/office/officeart/2005/8/layout/cycle6"/>
    <dgm:cxn modelId="{5968CF6D-86CC-42C1-9F85-8F641D1DCC87}" type="presOf" srcId="{8149E03A-2750-4AA7-B150-92159BF05C13}" destId="{8B097D54-EA56-4C0A-8EC0-379AAEF4BAEE}" srcOrd="0" destOrd="0" presId="urn:microsoft.com/office/officeart/2005/8/layout/cycle6"/>
    <dgm:cxn modelId="{455B4695-55CE-4B51-8093-3D2D187FBCE1}" srcId="{04EE36D8-D013-4A02-9E6E-972BBAF642A8}" destId="{5FA26878-0ED9-4991-A4E6-5C7D312CBE8E}" srcOrd="0" destOrd="0" parTransId="{C7572C04-151A-418E-AA17-6E5A87F273FD}" sibTransId="{643B0AB7-90AD-4B3B-8E7A-41103A4617B4}"/>
    <dgm:cxn modelId="{4BF49DC9-2ADE-431D-A667-2349F6DB8E8B}" type="presOf" srcId="{643B0AB7-90AD-4B3B-8E7A-41103A4617B4}" destId="{7690EA03-1AF2-44E1-9D4A-BDCF33ACAF8A}" srcOrd="0" destOrd="0" presId="urn:microsoft.com/office/officeart/2005/8/layout/cycle6"/>
    <dgm:cxn modelId="{9E541BB9-3224-4AF2-B535-AA69501A98EB}" type="presOf" srcId="{FD415664-D082-4559-95A5-FB5469B2A34B}" destId="{653CDD36-4C9C-46B1-98D4-2D17B0BF9E86}" srcOrd="0" destOrd="0" presId="urn:microsoft.com/office/officeart/2005/8/layout/cycle6"/>
    <dgm:cxn modelId="{7329A60D-702F-4CFE-8E42-2103582B90F4}" srcId="{04EE36D8-D013-4A02-9E6E-972BBAF642A8}" destId="{F74FBEAA-C8A9-47B6-96B8-FAD851630368}" srcOrd="2" destOrd="0" parTransId="{B62083EC-772D-4B8C-A561-EEDD07298259}" sibTransId="{65FED915-8693-451E-9199-D15DAA52119A}"/>
    <dgm:cxn modelId="{B83F826D-26F5-4978-AF3B-FFD5D5EEC5BF}" srcId="{04EE36D8-D013-4A02-9E6E-972BBAF642A8}" destId="{FD415664-D082-4559-95A5-FB5469B2A34B}" srcOrd="4" destOrd="0" parTransId="{1F88AF31-D763-4A3F-8D68-BE03F945E0CA}" sibTransId="{014F82CE-789C-4BF7-BFDE-AC433F82519E}"/>
    <dgm:cxn modelId="{C26971E1-77CB-41F7-B8D6-0D1ACD07FE14}" type="presOf" srcId="{5FA26878-0ED9-4991-A4E6-5C7D312CBE8E}" destId="{D691B976-DE2B-44FC-AFCA-D2B0DE7C6556}" srcOrd="0" destOrd="0" presId="urn:microsoft.com/office/officeart/2005/8/layout/cycle6"/>
    <dgm:cxn modelId="{22AF8255-8EFB-4050-BB1E-0D8ACA9FA313}" type="presOf" srcId="{F8835DAA-87A2-43AA-BBC5-3A9954AB605B}" destId="{BE9047E3-7E4C-4146-9889-5B29538A7B22}" srcOrd="0" destOrd="0" presId="urn:microsoft.com/office/officeart/2005/8/layout/cycle6"/>
    <dgm:cxn modelId="{943545F7-5557-4251-B320-A8C9718E35E7}" type="presOf" srcId="{B533BBEB-E34A-4C88-931F-BB278CBE006F}" destId="{AE5B8C7A-C362-45D5-B1AD-2A6C3A373D4C}" srcOrd="0" destOrd="0" presId="urn:microsoft.com/office/officeart/2005/8/layout/cycle6"/>
    <dgm:cxn modelId="{06E02586-9C14-4397-87F3-8729B1C7AA8C}" type="presOf" srcId="{014F82CE-789C-4BF7-BFDE-AC433F82519E}" destId="{4400E682-29D1-4EAA-A28B-019FEFFC5311}" srcOrd="0" destOrd="0" presId="urn:microsoft.com/office/officeart/2005/8/layout/cycle6"/>
    <dgm:cxn modelId="{01F46D56-3F4D-40BC-AFD1-C0EE8B7D81FE}" type="presParOf" srcId="{84B6DB51-5AB7-40A0-8EBF-ED7E0715DEA6}" destId="{D691B976-DE2B-44FC-AFCA-D2B0DE7C6556}" srcOrd="0" destOrd="0" presId="urn:microsoft.com/office/officeart/2005/8/layout/cycle6"/>
    <dgm:cxn modelId="{858DD8FE-4391-4DAE-87CB-999A8E1E68E8}" type="presParOf" srcId="{84B6DB51-5AB7-40A0-8EBF-ED7E0715DEA6}" destId="{48853E41-AF8F-4FF6-8E9C-54F2ACFD3BF6}" srcOrd="1" destOrd="0" presId="urn:microsoft.com/office/officeart/2005/8/layout/cycle6"/>
    <dgm:cxn modelId="{22468B7C-7C94-429D-A943-1C06BA24DA6E}" type="presParOf" srcId="{84B6DB51-5AB7-40A0-8EBF-ED7E0715DEA6}" destId="{7690EA03-1AF2-44E1-9D4A-BDCF33ACAF8A}" srcOrd="2" destOrd="0" presId="urn:microsoft.com/office/officeart/2005/8/layout/cycle6"/>
    <dgm:cxn modelId="{D545C124-1EB7-48E1-A45C-6DE0D5E49D77}" type="presParOf" srcId="{84B6DB51-5AB7-40A0-8EBF-ED7E0715DEA6}" destId="{0E657CA8-6857-4C2C-BF2A-245822971554}" srcOrd="3" destOrd="0" presId="urn:microsoft.com/office/officeart/2005/8/layout/cycle6"/>
    <dgm:cxn modelId="{D3E1FBD8-9607-48A8-A71C-629D9D02E14E}" type="presParOf" srcId="{84B6DB51-5AB7-40A0-8EBF-ED7E0715DEA6}" destId="{94DD93EE-8A5F-4A1C-9E4B-8B75CEF8B416}" srcOrd="4" destOrd="0" presId="urn:microsoft.com/office/officeart/2005/8/layout/cycle6"/>
    <dgm:cxn modelId="{BD3A1254-A6B8-4F57-83CB-1B72218DA5C9}" type="presParOf" srcId="{84B6DB51-5AB7-40A0-8EBF-ED7E0715DEA6}" destId="{4792000A-86F0-4470-BD81-3C41B6CB5D40}" srcOrd="5" destOrd="0" presId="urn:microsoft.com/office/officeart/2005/8/layout/cycle6"/>
    <dgm:cxn modelId="{24171937-8ECD-4B31-9086-57A5A199D454}" type="presParOf" srcId="{84B6DB51-5AB7-40A0-8EBF-ED7E0715DEA6}" destId="{446E0274-D3A3-4F67-9507-94A6CE8FA001}" srcOrd="6" destOrd="0" presId="urn:microsoft.com/office/officeart/2005/8/layout/cycle6"/>
    <dgm:cxn modelId="{32A9DAB7-0E07-489C-A346-924786CBF2F8}" type="presParOf" srcId="{84B6DB51-5AB7-40A0-8EBF-ED7E0715DEA6}" destId="{AEBB12E8-62B4-4CEB-836F-89F84C00B52A}" srcOrd="7" destOrd="0" presId="urn:microsoft.com/office/officeart/2005/8/layout/cycle6"/>
    <dgm:cxn modelId="{2684755D-744F-49DC-A482-A96436E513E2}" type="presParOf" srcId="{84B6DB51-5AB7-40A0-8EBF-ED7E0715DEA6}" destId="{E58979A7-5A2B-4982-925D-2507FED9E0DB}" srcOrd="8" destOrd="0" presId="urn:microsoft.com/office/officeart/2005/8/layout/cycle6"/>
    <dgm:cxn modelId="{E57835FB-0E0B-4E7D-A983-FC5F52785E9B}" type="presParOf" srcId="{84B6DB51-5AB7-40A0-8EBF-ED7E0715DEA6}" destId="{8B097D54-EA56-4C0A-8EC0-379AAEF4BAEE}" srcOrd="9" destOrd="0" presId="urn:microsoft.com/office/officeart/2005/8/layout/cycle6"/>
    <dgm:cxn modelId="{88A1E7DE-0C30-47B3-973D-2091BFAD3DE7}" type="presParOf" srcId="{84B6DB51-5AB7-40A0-8EBF-ED7E0715DEA6}" destId="{4E628B32-73CE-4A41-A191-D95F3FE817B3}" srcOrd="10" destOrd="0" presId="urn:microsoft.com/office/officeart/2005/8/layout/cycle6"/>
    <dgm:cxn modelId="{B662267D-6EA0-45E4-8209-DB5D4685711B}" type="presParOf" srcId="{84B6DB51-5AB7-40A0-8EBF-ED7E0715DEA6}" destId="{BE9047E3-7E4C-4146-9889-5B29538A7B22}" srcOrd="11" destOrd="0" presId="urn:microsoft.com/office/officeart/2005/8/layout/cycle6"/>
    <dgm:cxn modelId="{C65C5BB5-DA27-4C90-8115-AF5B34E031EE}" type="presParOf" srcId="{84B6DB51-5AB7-40A0-8EBF-ED7E0715DEA6}" destId="{653CDD36-4C9C-46B1-98D4-2D17B0BF9E86}" srcOrd="12" destOrd="0" presId="urn:microsoft.com/office/officeart/2005/8/layout/cycle6"/>
    <dgm:cxn modelId="{F8E20B58-BBD9-4623-8A91-020FE3A6B646}" type="presParOf" srcId="{84B6DB51-5AB7-40A0-8EBF-ED7E0715DEA6}" destId="{D45C7F3A-9D3E-4055-AFE6-17C14D0F63F8}" srcOrd="13" destOrd="0" presId="urn:microsoft.com/office/officeart/2005/8/layout/cycle6"/>
    <dgm:cxn modelId="{D687A642-F8CD-41ED-9474-7555D857213F}" type="presParOf" srcId="{84B6DB51-5AB7-40A0-8EBF-ED7E0715DEA6}" destId="{4400E682-29D1-4EAA-A28B-019FEFFC5311}" srcOrd="14" destOrd="0" presId="urn:microsoft.com/office/officeart/2005/8/layout/cycle6"/>
    <dgm:cxn modelId="{35DF94AC-7705-47A9-9BD2-77F345B70068}" type="presParOf" srcId="{84B6DB51-5AB7-40A0-8EBF-ED7E0715DEA6}" destId="{05A779E9-C299-40FA-8416-F8C7FD0DEF56}" srcOrd="15" destOrd="0" presId="urn:microsoft.com/office/officeart/2005/8/layout/cycle6"/>
    <dgm:cxn modelId="{63B59CA3-FE27-4713-B763-C7216A233032}" type="presParOf" srcId="{84B6DB51-5AB7-40A0-8EBF-ED7E0715DEA6}" destId="{49F50080-BB9A-4434-977B-D653E76182EA}" srcOrd="16" destOrd="0" presId="urn:microsoft.com/office/officeart/2005/8/layout/cycle6"/>
    <dgm:cxn modelId="{77B9399A-7506-472D-B3F8-347AF4491D09}" type="presParOf" srcId="{84B6DB51-5AB7-40A0-8EBF-ED7E0715DEA6}" destId="{AE5B8C7A-C362-45D5-B1AD-2A6C3A373D4C}" srcOrd="17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D4A19-2968-4311-B912-37540D954EB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AED65C49-DF78-4507-88F9-9310913590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Среда должна выполнять образовательную, развивающую, воспитывающую, стимулирующую, организованную, коммуникативную функции. Самое главное – она должна работать на развитие самостоятельности и самодеятельности ребенка.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99854D2-8F33-47A0-8452-3AB8079E4040}" type="parTrans" cxnId="{DA93AFC1-A803-459F-B9AE-FCA8943ED076}">
      <dgm:prSet/>
      <dgm:spPr/>
      <dgm:t>
        <a:bodyPr/>
        <a:lstStyle/>
        <a:p>
          <a:endParaRPr lang="ru-RU"/>
        </a:p>
      </dgm:t>
    </dgm:pt>
    <dgm:pt modelId="{DBF842E5-9554-44FD-96BC-A25E6AD3FCB5}" type="sibTrans" cxnId="{DA93AFC1-A803-459F-B9AE-FCA8943ED076}">
      <dgm:prSet/>
      <dgm:spPr/>
      <dgm:t>
        <a:bodyPr/>
        <a:lstStyle/>
        <a:p>
          <a:endParaRPr lang="ru-RU"/>
        </a:p>
      </dgm:t>
    </dgm:pt>
    <dgm:pt modelId="{074745B7-F443-48B1-8C3E-CB411227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Форма и дизайн предметов ориентирована на безопасность и возраст детей. Элементы декора должны быть легко сменяемыми.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C4BA26DF-2263-4FBC-9374-37EDD5211E49}" type="parTrans" cxnId="{73F74DAA-D830-456D-9B02-E370CFD17E29}">
      <dgm:prSet/>
      <dgm:spPr/>
      <dgm:t>
        <a:bodyPr/>
        <a:lstStyle/>
        <a:p>
          <a:endParaRPr lang="ru-RU"/>
        </a:p>
      </dgm:t>
    </dgm:pt>
    <dgm:pt modelId="{19742505-84A3-4A39-9F9D-722C400F1C40}" type="sibTrans" cxnId="{73F74DAA-D830-456D-9B02-E370CFD17E29}">
      <dgm:prSet/>
      <dgm:spPr/>
      <dgm:t>
        <a:bodyPr/>
        <a:lstStyle/>
        <a:p>
          <a:endParaRPr lang="ru-RU"/>
        </a:p>
      </dgm:t>
    </dgm:pt>
    <dgm:pt modelId="{F3E24516-DB56-4006-B71C-568F18EEDE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Georgia" panose="02040502050405020303" pitchFamily="18" charset="0"/>
            </a:rPr>
            <a:t> </a:t>
          </a: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Необходимо гибкое и вариативное использование пространства. Среда должна служить удовлетворению потребностей и интересов ребенка.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gm:t>
    </dgm:pt>
    <dgm:pt modelId="{3C9B810E-2C67-4D04-A784-A056C7666D55}" type="parTrans" cxnId="{517B4C49-7EFC-4E34-BAC0-6EFA52A1311B}">
      <dgm:prSet/>
      <dgm:spPr/>
      <dgm:t>
        <a:bodyPr/>
        <a:lstStyle/>
        <a:p>
          <a:endParaRPr lang="ru-RU"/>
        </a:p>
      </dgm:t>
    </dgm:pt>
    <dgm:pt modelId="{42C35E9F-EC2A-4CC1-8339-F975A01F6FB0}" type="sibTrans" cxnId="{517B4C49-7EFC-4E34-BAC0-6EFA52A1311B}">
      <dgm:prSet/>
      <dgm:spPr/>
      <dgm:t>
        <a:bodyPr/>
        <a:lstStyle/>
        <a:p>
          <a:endParaRPr lang="ru-RU"/>
        </a:p>
      </dgm:t>
    </dgm:pt>
    <dgm:pt modelId="{9E2CBAF9-6D9A-4960-B290-43A1079B517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 каждой группе необходимо предусмотреть место для детской экспериментальной деятельности.</a:t>
          </a:r>
        </a:p>
      </dgm:t>
    </dgm:pt>
    <dgm:pt modelId="{683458EF-DA7B-46C6-84A3-45F907F08C7D}" type="parTrans" cxnId="{C8386A8D-4308-48CF-83CC-99A664682A3B}">
      <dgm:prSet/>
      <dgm:spPr/>
      <dgm:t>
        <a:bodyPr/>
        <a:lstStyle/>
        <a:p>
          <a:endParaRPr lang="ru-RU"/>
        </a:p>
      </dgm:t>
    </dgm:pt>
    <dgm:pt modelId="{019BA8FE-253E-491C-B362-72677DD0B92A}" type="sibTrans" cxnId="{C8386A8D-4308-48CF-83CC-99A664682A3B}">
      <dgm:prSet/>
      <dgm:spPr/>
      <dgm:t>
        <a:bodyPr/>
        <a:lstStyle/>
        <a:p>
          <a:endParaRPr lang="ru-RU"/>
        </a:p>
      </dgm:t>
    </dgm:pt>
    <dgm:pt modelId="{7E3BC3F4-FFF6-46EF-8B40-BDBF710A3F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dirty="0" smtClean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</a:r>
          <a:r>
            <a:rPr lang="ru-RU" sz="1200" b="1" dirty="0" err="1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потребностной</a:t>
          </a:r>
          <a:r>
            <a:rPr lang="ru-RU" sz="12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сферы.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chemeClr val="accent6">
                <a:lumMod val="10000"/>
              </a:schemeClr>
            </a:solidFill>
            <a:latin typeface="Georgia" panose="02040502050405020303" pitchFamily="18" charset="0"/>
          </a:endParaRPr>
        </a:p>
      </dgm:t>
    </dgm:pt>
    <dgm:pt modelId="{231F1CBD-6B25-4898-8A4C-B55BBAE1A914}" type="parTrans" cxnId="{F42F0E72-9548-4D48-84B9-117F8644D2FF}">
      <dgm:prSet/>
      <dgm:spPr/>
      <dgm:t>
        <a:bodyPr/>
        <a:lstStyle/>
        <a:p>
          <a:endParaRPr lang="ru-RU"/>
        </a:p>
      </dgm:t>
    </dgm:pt>
    <dgm:pt modelId="{28640C11-D6D2-4CE5-98BC-3E327F849D3F}" type="sibTrans" cxnId="{F42F0E72-9548-4D48-84B9-117F8644D2FF}">
      <dgm:prSet/>
      <dgm:spPr/>
      <dgm:t>
        <a:bodyPr/>
        <a:lstStyle/>
        <a:p>
          <a:endParaRPr lang="ru-RU"/>
        </a:p>
      </dgm:t>
    </dgm:pt>
    <dgm:pt modelId="{6E4ABB1F-88C9-4BDD-8FE6-3A24157E4E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Цветовая палитра должна быть представлена теплыми, пастельными тонами.</a:t>
          </a:r>
        </a:p>
      </dgm:t>
    </dgm:pt>
    <dgm:pt modelId="{9F76FC12-CDCD-4EB0-9293-85BF99262B51}" type="parTrans" cxnId="{2370F24A-AE0C-4EC1-8A21-CA6E8DC33463}">
      <dgm:prSet/>
      <dgm:spPr/>
      <dgm:t>
        <a:bodyPr/>
        <a:lstStyle/>
        <a:p>
          <a:endParaRPr lang="ru-RU"/>
        </a:p>
      </dgm:t>
    </dgm:pt>
    <dgm:pt modelId="{52B1C03E-3004-4FE3-B49F-DBDB831486A5}" type="sibTrans" cxnId="{2370F24A-AE0C-4EC1-8A21-CA6E8DC33463}">
      <dgm:prSet/>
      <dgm:spPr/>
      <dgm:t>
        <a:bodyPr/>
        <a:lstStyle/>
        <a:p>
          <a:endParaRPr lang="ru-RU"/>
        </a:p>
      </dgm:t>
    </dgm:pt>
    <dgm:pt modelId="{82EE68AA-42B4-4B4F-A989-BD93BE0ED4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C9FB6E-D631-44E8-ABFC-26CC46712233}" type="parTrans" cxnId="{0F227F3C-FEDC-427F-9DD4-E8909C9C7F2C}">
      <dgm:prSet/>
      <dgm:spPr/>
      <dgm:t>
        <a:bodyPr/>
        <a:lstStyle/>
        <a:p>
          <a:endParaRPr lang="ru-RU"/>
        </a:p>
      </dgm:t>
    </dgm:pt>
    <dgm:pt modelId="{1885A7B2-FDB0-425D-9218-3E77169BFB75}" type="sibTrans" cxnId="{0F227F3C-FEDC-427F-9DD4-E8909C9C7F2C}">
      <dgm:prSet/>
      <dgm:spPr/>
      <dgm:t>
        <a:bodyPr/>
        <a:lstStyle/>
        <a:p>
          <a:endParaRPr lang="ru-RU"/>
        </a:p>
      </dgm:t>
    </dgm:pt>
    <dgm:pt modelId="{5DAA60CB-327A-4793-98F9-C4B192B8B21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создании развивающего пространства в групповом помещении необходимо учитывать ведущую роль игровой деятельности.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1DBFC8-A60A-4479-845F-0DE6B7819CD1}" type="parTrans" cxnId="{C33CDD41-37BA-46E8-A197-E7EAE5D8EADE}">
      <dgm:prSet/>
      <dgm:spPr/>
      <dgm:t>
        <a:bodyPr/>
        <a:lstStyle/>
        <a:p>
          <a:endParaRPr lang="ru-RU"/>
        </a:p>
      </dgm:t>
    </dgm:pt>
    <dgm:pt modelId="{8C8F3371-85ED-45E6-BA1D-0E161E4B875E}" type="sibTrans" cxnId="{C33CDD41-37BA-46E8-A197-E7EAE5D8EADE}">
      <dgm:prSet/>
      <dgm:spPr/>
      <dgm:t>
        <a:bodyPr/>
        <a:lstStyle/>
        <a:p>
          <a:endParaRPr lang="ru-RU"/>
        </a:p>
      </dgm:t>
    </dgm:pt>
    <dgm:pt modelId="{8CEC2B6F-5F25-4BCF-9B4F-D632F516AD67}" type="pres">
      <dgm:prSet presAssocID="{C8ED4A19-2968-4311-B912-37540D954EBF}" presName="linearFlow" presStyleCnt="0">
        <dgm:presLayoutVars>
          <dgm:dir/>
          <dgm:resizeHandles val="exact"/>
        </dgm:presLayoutVars>
      </dgm:prSet>
      <dgm:spPr/>
    </dgm:pt>
    <dgm:pt modelId="{867BEDB3-6FF9-43F0-9FAD-40B532849E55}" type="pres">
      <dgm:prSet presAssocID="{AED65C49-DF78-4507-88F9-9310913590DF}" presName="composite" presStyleCnt="0"/>
      <dgm:spPr/>
    </dgm:pt>
    <dgm:pt modelId="{470C3E14-4B9A-4602-995A-CDB213295B93}" type="pres">
      <dgm:prSet presAssocID="{AED65C49-DF78-4507-88F9-9310913590DF}" presName="imgShp" presStyleLbl="fgImgPlace1" presStyleIdx="0" presStyleCnt="8" custLinFactX="-100000" custLinFactNeighborX="-160802" custLinFactNeighborY="-8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9EEC5E-9D53-48BC-B768-5075DD618AAA}" type="pres">
      <dgm:prSet presAssocID="{AED65C49-DF78-4507-88F9-9310913590DF}" presName="txShp" presStyleLbl="node1" presStyleIdx="0" presStyleCnt="8" custScaleX="13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CA6D-279C-49D5-87C6-DDC34F2C0E64}" type="pres">
      <dgm:prSet presAssocID="{DBF842E5-9554-44FD-96BC-A25E6AD3FCB5}" presName="spacing" presStyleCnt="0"/>
      <dgm:spPr/>
    </dgm:pt>
    <dgm:pt modelId="{E26B8A11-6B64-427A-948F-99E47F288FB7}" type="pres">
      <dgm:prSet presAssocID="{F3E24516-DB56-4006-B71C-568F18EEDE79}" presName="composite" presStyleCnt="0"/>
      <dgm:spPr/>
    </dgm:pt>
    <dgm:pt modelId="{908E90F9-B3D1-40DB-A35E-AFDAB1EAF1A0}" type="pres">
      <dgm:prSet presAssocID="{F3E24516-DB56-4006-B71C-568F18EEDE79}" presName="imgShp" presStyleLbl="fgImgPlace1" presStyleIdx="1" presStyleCnt="8" custLinFactX="-100000" custLinFactNeighborX="-160802" custLinFactNeighborY="369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8984F0-7A05-4AF6-846D-AF4A8AF735C6}" type="pres">
      <dgm:prSet presAssocID="{F3E24516-DB56-4006-B71C-568F18EEDE79}" presName="txShp" presStyleLbl="node1" presStyleIdx="1" presStyleCnt="8" custScaleX="135212" custScaleY="83619" custLinFactNeighborX="0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09344-075F-41F6-9AA6-457824194459}" type="pres">
      <dgm:prSet presAssocID="{42C35E9F-EC2A-4CC1-8339-F975A01F6FB0}" presName="spacing" presStyleCnt="0"/>
      <dgm:spPr/>
    </dgm:pt>
    <dgm:pt modelId="{5C5F1837-94CA-45C0-9705-5319FADCE627}" type="pres">
      <dgm:prSet presAssocID="{074745B7-F443-48B1-8C3E-CB4112274DDB}" presName="composite" presStyleCnt="0"/>
      <dgm:spPr/>
    </dgm:pt>
    <dgm:pt modelId="{A87481B2-076A-4081-80B3-61B90B7508E6}" type="pres">
      <dgm:prSet presAssocID="{074745B7-F443-48B1-8C3E-CB4112274DDB}" presName="imgShp" presStyleLbl="fgImgPlace1" presStyleIdx="2" presStyleCnt="8" custLinFactX="-100000" custLinFactNeighborX="-145954" custLinFactNeighborY="747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397F23-8192-4D89-AEB0-F3E5EDAFAFDA}" type="pres">
      <dgm:prSet presAssocID="{074745B7-F443-48B1-8C3E-CB4112274DDB}" presName="txShp" presStyleLbl="node1" presStyleIdx="2" presStyleCnt="8" custScaleX="135212" custScaleY="7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73B7-0D97-4897-BE96-513F9E076DA6}" type="pres">
      <dgm:prSet presAssocID="{19742505-84A3-4A39-9F9D-722C400F1C40}" presName="spacing" presStyleCnt="0"/>
      <dgm:spPr/>
    </dgm:pt>
    <dgm:pt modelId="{B7841A05-C95A-4D86-95CE-DCA655B4938B}" type="pres">
      <dgm:prSet presAssocID="{9E2CBAF9-6D9A-4960-B290-43A1079B5171}" presName="composite" presStyleCnt="0"/>
      <dgm:spPr/>
    </dgm:pt>
    <dgm:pt modelId="{3D247B70-A031-409E-9E30-0B64461E5CFF}" type="pres">
      <dgm:prSet presAssocID="{9E2CBAF9-6D9A-4960-B290-43A1079B5171}" presName="imgShp" presStyleLbl="fgImgPlace1" presStyleIdx="3" presStyleCnt="8" custLinFactX="-100000" custLinFactNeighborX="-172596" custLinFactNeighborY="230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C0FAF1-1287-43C3-8509-BCC7BAFC89CD}" type="pres">
      <dgm:prSet presAssocID="{9E2CBAF9-6D9A-4960-B290-43A1079B5171}" presName="txShp" presStyleLbl="node1" presStyleIdx="3" presStyleCnt="8" custScaleX="13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2CB50-F0A5-4635-8DB0-5EABE40559A7}" type="pres">
      <dgm:prSet presAssocID="{019BA8FE-253E-491C-B362-72677DD0B92A}" presName="spacing" presStyleCnt="0"/>
      <dgm:spPr/>
    </dgm:pt>
    <dgm:pt modelId="{119A64CE-D4D1-45C2-BAB2-64272FF61C83}" type="pres">
      <dgm:prSet presAssocID="{7E3BC3F4-FFF6-46EF-8B40-BDBF710A3FD2}" presName="composite" presStyleCnt="0"/>
      <dgm:spPr/>
    </dgm:pt>
    <dgm:pt modelId="{75352239-6004-4D0F-BFCC-B72D5C229E96}" type="pres">
      <dgm:prSet presAssocID="{7E3BC3F4-FFF6-46EF-8B40-BDBF710A3FD2}" presName="imgShp" presStyleLbl="fgImgPlace1" presStyleIdx="4" presStyleCnt="8" custLinFactX="-100000" custLinFactNeighborX="-156811" custLinFactNeighborY="-26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040A0F-2537-4107-89BE-C74F9C5662EF}" type="pres">
      <dgm:prSet presAssocID="{7E3BC3F4-FFF6-46EF-8B40-BDBF710A3FD2}" presName="txShp" presStyleLbl="node1" presStyleIdx="4" presStyleCnt="8" custScaleX="135212" custScaleY="14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4F78-8B82-4784-8C00-FE2A1CC07901}" type="pres">
      <dgm:prSet presAssocID="{28640C11-D6D2-4CE5-98BC-3E327F849D3F}" presName="spacing" presStyleCnt="0"/>
      <dgm:spPr/>
    </dgm:pt>
    <dgm:pt modelId="{F46CD2AD-A3B0-4846-B1FB-0A01B28AA62D}" type="pres">
      <dgm:prSet presAssocID="{6E4ABB1F-88C9-4BDD-8FE6-3A24157E4E35}" presName="composite" presStyleCnt="0"/>
      <dgm:spPr/>
    </dgm:pt>
    <dgm:pt modelId="{23264B71-8508-4FB5-B23B-3F0B13CB773D}" type="pres">
      <dgm:prSet presAssocID="{6E4ABB1F-88C9-4BDD-8FE6-3A24157E4E35}" presName="imgShp" presStyleLbl="fgImgPlace1" presStyleIdx="5" presStyleCnt="8" custLinFactX="-100000" custLinFactNeighborX="-161456" custLinFactNeighborY="-621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EDF00A-DFF3-4091-9CE2-B9451742617A}" type="pres">
      <dgm:prSet presAssocID="{6E4ABB1F-88C9-4BDD-8FE6-3A24157E4E35}" presName="txShp" presStyleLbl="node1" presStyleIdx="5" presStyleCnt="8" custScaleX="138196" custLinFactNeighborX="-1492" custLinFactNeighborY="-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F6E39-CA51-44C3-AEA6-92E3342B1B9F}" type="pres">
      <dgm:prSet presAssocID="{52B1C03E-3004-4FE3-B49F-DBDB831486A5}" presName="spacing" presStyleCnt="0"/>
      <dgm:spPr/>
    </dgm:pt>
    <dgm:pt modelId="{6ADC00CD-E216-4F60-B4A9-6F3C4AD710BC}" type="pres">
      <dgm:prSet presAssocID="{82EE68AA-42B4-4B4F-A989-BD93BE0ED4FC}" presName="composite" presStyleCnt="0"/>
      <dgm:spPr/>
    </dgm:pt>
    <dgm:pt modelId="{82CF2A06-58C5-4D81-A014-B4BDA0E68AA7}" type="pres">
      <dgm:prSet presAssocID="{82EE68AA-42B4-4B4F-A989-BD93BE0ED4FC}" presName="imgShp" presStyleLbl="fgImgPlace1" presStyleIdx="6" presStyleCnt="8" custLinFactX="-100000" custLinFactNeighborX="-146811" custLinFactNeighborY="1038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ADA8B3-7647-486E-A4DA-4FE9A6F4B5A3}" type="pres">
      <dgm:prSet presAssocID="{82EE68AA-42B4-4B4F-A989-BD93BE0ED4FC}" presName="txShp" presStyleLbl="node1" presStyleIdx="6" presStyleCnt="8" custScaleX="13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FAE8A-85E4-4228-8A4C-086F47FC1315}" type="pres">
      <dgm:prSet presAssocID="{1885A7B2-FDB0-425D-9218-3E77169BFB75}" presName="spacing" presStyleCnt="0"/>
      <dgm:spPr/>
    </dgm:pt>
    <dgm:pt modelId="{6B9D81E2-2D48-4210-9312-3891B13ACEF7}" type="pres">
      <dgm:prSet presAssocID="{5DAA60CB-327A-4793-98F9-C4B192B8B215}" presName="composite" presStyleCnt="0"/>
      <dgm:spPr/>
    </dgm:pt>
    <dgm:pt modelId="{A57F6CEC-F202-4585-9051-B4E217DDF4CB}" type="pres">
      <dgm:prSet presAssocID="{5DAA60CB-327A-4793-98F9-C4B192B8B215}" presName="imgShp" presStyleLbl="fgImgPlace1" presStyleIdx="7" presStyleCnt="8" custLinFactX="-100000" custLinFactNeighborX="-146811" custLinFactNeighborY="-231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FA456D-190C-4144-96E9-AE307A9952B8}" type="pres">
      <dgm:prSet presAssocID="{5DAA60CB-327A-4793-98F9-C4B192B8B215}" presName="txShp" presStyleLbl="node1" presStyleIdx="7" presStyleCnt="8" custScaleX="13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851DE-70F2-4E73-BE00-9B4E39C35BF0}" type="presOf" srcId="{5DAA60CB-327A-4793-98F9-C4B192B8B215}" destId="{56FA456D-190C-4144-96E9-AE307A9952B8}" srcOrd="0" destOrd="0" presId="urn:microsoft.com/office/officeart/2005/8/layout/vList3#1"/>
    <dgm:cxn modelId="{F42F0E72-9548-4D48-84B9-117F8644D2FF}" srcId="{C8ED4A19-2968-4311-B912-37540D954EBF}" destId="{7E3BC3F4-FFF6-46EF-8B40-BDBF710A3FD2}" srcOrd="4" destOrd="0" parTransId="{231F1CBD-6B25-4898-8A4C-B55BBAE1A914}" sibTransId="{28640C11-D6D2-4CE5-98BC-3E327F849D3F}"/>
    <dgm:cxn modelId="{BAA49640-8098-4871-9731-F3B2FFC1E28E}" type="presOf" srcId="{AED65C49-DF78-4507-88F9-9310913590DF}" destId="{039EEC5E-9D53-48BC-B768-5075DD618AAA}" srcOrd="0" destOrd="0" presId="urn:microsoft.com/office/officeart/2005/8/layout/vList3#1"/>
    <dgm:cxn modelId="{7ED16DD6-3C0C-46FD-B7D3-B51ABA74DA5B}" type="presOf" srcId="{F3E24516-DB56-4006-B71C-568F18EEDE79}" destId="{018984F0-7A05-4AF6-846D-AF4A8AF735C6}" srcOrd="0" destOrd="0" presId="urn:microsoft.com/office/officeart/2005/8/layout/vList3#1"/>
    <dgm:cxn modelId="{2370F24A-AE0C-4EC1-8A21-CA6E8DC33463}" srcId="{C8ED4A19-2968-4311-B912-37540D954EBF}" destId="{6E4ABB1F-88C9-4BDD-8FE6-3A24157E4E35}" srcOrd="5" destOrd="0" parTransId="{9F76FC12-CDCD-4EB0-9293-85BF99262B51}" sibTransId="{52B1C03E-3004-4FE3-B49F-DBDB831486A5}"/>
    <dgm:cxn modelId="{0F227F3C-FEDC-427F-9DD4-E8909C9C7F2C}" srcId="{C8ED4A19-2968-4311-B912-37540D954EBF}" destId="{82EE68AA-42B4-4B4F-A989-BD93BE0ED4FC}" srcOrd="6" destOrd="0" parTransId="{36C9FB6E-D631-44E8-ABFC-26CC46712233}" sibTransId="{1885A7B2-FDB0-425D-9218-3E77169BFB75}"/>
    <dgm:cxn modelId="{C33CDD41-37BA-46E8-A197-E7EAE5D8EADE}" srcId="{C8ED4A19-2968-4311-B912-37540D954EBF}" destId="{5DAA60CB-327A-4793-98F9-C4B192B8B215}" srcOrd="7" destOrd="0" parTransId="{921DBFC8-A60A-4479-845F-0DE6B7819CD1}" sibTransId="{8C8F3371-85ED-45E6-BA1D-0E161E4B875E}"/>
    <dgm:cxn modelId="{DA93AFC1-A803-459F-B9AE-FCA8943ED076}" srcId="{C8ED4A19-2968-4311-B912-37540D954EBF}" destId="{AED65C49-DF78-4507-88F9-9310913590DF}" srcOrd="0" destOrd="0" parTransId="{999854D2-8F33-47A0-8452-3AB8079E4040}" sibTransId="{DBF842E5-9554-44FD-96BC-A25E6AD3FCB5}"/>
    <dgm:cxn modelId="{C8386A8D-4308-48CF-83CC-99A664682A3B}" srcId="{C8ED4A19-2968-4311-B912-37540D954EBF}" destId="{9E2CBAF9-6D9A-4960-B290-43A1079B5171}" srcOrd="3" destOrd="0" parTransId="{683458EF-DA7B-46C6-84A3-45F907F08C7D}" sibTransId="{019BA8FE-253E-491C-B362-72677DD0B92A}"/>
    <dgm:cxn modelId="{F3CF6EE6-28DC-4814-8794-F8131ADAA467}" type="presOf" srcId="{6E4ABB1F-88C9-4BDD-8FE6-3A24157E4E35}" destId="{4DEDF00A-DFF3-4091-9CE2-B9451742617A}" srcOrd="0" destOrd="0" presId="urn:microsoft.com/office/officeart/2005/8/layout/vList3#1"/>
    <dgm:cxn modelId="{DB597956-2DA6-43E2-9470-EEEF8B05037D}" type="presOf" srcId="{7E3BC3F4-FFF6-46EF-8B40-BDBF710A3FD2}" destId="{47040A0F-2537-4107-89BE-C74F9C5662EF}" srcOrd="0" destOrd="0" presId="urn:microsoft.com/office/officeart/2005/8/layout/vList3#1"/>
    <dgm:cxn modelId="{73F74DAA-D830-456D-9B02-E370CFD17E29}" srcId="{C8ED4A19-2968-4311-B912-37540D954EBF}" destId="{074745B7-F443-48B1-8C3E-CB4112274DDB}" srcOrd="2" destOrd="0" parTransId="{C4BA26DF-2263-4FBC-9374-37EDD5211E49}" sibTransId="{19742505-84A3-4A39-9F9D-722C400F1C40}"/>
    <dgm:cxn modelId="{9EFE7303-6CA0-4531-AC01-419F96049D57}" type="presOf" srcId="{9E2CBAF9-6D9A-4960-B290-43A1079B5171}" destId="{B7C0FAF1-1287-43C3-8509-BCC7BAFC89CD}" srcOrd="0" destOrd="0" presId="urn:microsoft.com/office/officeart/2005/8/layout/vList3#1"/>
    <dgm:cxn modelId="{0111ECB3-E67C-4EC5-B348-457ADB112F30}" type="presOf" srcId="{C8ED4A19-2968-4311-B912-37540D954EBF}" destId="{8CEC2B6F-5F25-4BCF-9B4F-D632F516AD67}" srcOrd="0" destOrd="0" presId="urn:microsoft.com/office/officeart/2005/8/layout/vList3#1"/>
    <dgm:cxn modelId="{D3385673-E5B6-4085-B4EC-93279A3B72F2}" type="presOf" srcId="{074745B7-F443-48B1-8C3E-CB4112274DDB}" destId="{FF397F23-8192-4D89-AEB0-F3E5EDAFAFDA}" srcOrd="0" destOrd="0" presId="urn:microsoft.com/office/officeart/2005/8/layout/vList3#1"/>
    <dgm:cxn modelId="{517B4C49-7EFC-4E34-BAC0-6EFA52A1311B}" srcId="{C8ED4A19-2968-4311-B912-37540D954EBF}" destId="{F3E24516-DB56-4006-B71C-568F18EEDE79}" srcOrd="1" destOrd="0" parTransId="{3C9B810E-2C67-4D04-A784-A056C7666D55}" sibTransId="{42C35E9F-EC2A-4CC1-8339-F975A01F6FB0}"/>
    <dgm:cxn modelId="{740EF120-E197-40D8-A871-9A821E925576}" type="presOf" srcId="{82EE68AA-42B4-4B4F-A989-BD93BE0ED4FC}" destId="{A8ADA8B3-7647-486E-A4DA-4FE9A6F4B5A3}" srcOrd="0" destOrd="0" presId="urn:microsoft.com/office/officeart/2005/8/layout/vList3#1"/>
    <dgm:cxn modelId="{757EFECB-9483-4EEA-9EE7-C73D9CEE2B29}" type="presParOf" srcId="{8CEC2B6F-5F25-4BCF-9B4F-D632F516AD67}" destId="{867BEDB3-6FF9-43F0-9FAD-40B532849E55}" srcOrd="0" destOrd="0" presId="urn:microsoft.com/office/officeart/2005/8/layout/vList3#1"/>
    <dgm:cxn modelId="{74D89F2E-A34B-433F-8623-0904B37AB16E}" type="presParOf" srcId="{867BEDB3-6FF9-43F0-9FAD-40B532849E55}" destId="{470C3E14-4B9A-4602-995A-CDB213295B93}" srcOrd="0" destOrd="0" presId="urn:microsoft.com/office/officeart/2005/8/layout/vList3#1"/>
    <dgm:cxn modelId="{9DA1A4AB-8B43-46B6-B3AA-CC104EF55DD9}" type="presParOf" srcId="{867BEDB3-6FF9-43F0-9FAD-40B532849E55}" destId="{039EEC5E-9D53-48BC-B768-5075DD618AAA}" srcOrd="1" destOrd="0" presId="urn:microsoft.com/office/officeart/2005/8/layout/vList3#1"/>
    <dgm:cxn modelId="{CEAA577B-DC5A-4C18-BD46-E874303B6C5D}" type="presParOf" srcId="{8CEC2B6F-5F25-4BCF-9B4F-D632F516AD67}" destId="{4F92CA6D-279C-49D5-87C6-DDC34F2C0E64}" srcOrd="1" destOrd="0" presId="urn:microsoft.com/office/officeart/2005/8/layout/vList3#1"/>
    <dgm:cxn modelId="{8C564B4D-208D-43C7-AAA8-EFD66CB83E2D}" type="presParOf" srcId="{8CEC2B6F-5F25-4BCF-9B4F-D632F516AD67}" destId="{E26B8A11-6B64-427A-948F-99E47F288FB7}" srcOrd="2" destOrd="0" presId="urn:microsoft.com/office/officeart/2005/8/layout/vList3#1"/>
    <dgm:cxn modelId="{C8A6747E-2ACA-408E-89F0-E9C20D903ACD}" type="presParOf" srcId="{E26B8A11-6B64-427A-948F-99E47F288FB7}" destId="{908E90F9-B3D1-40DB-A35E-AFDAB1EAF1A0}" srcOrd="0" destOrd="0" presId="urn:microsoft.com/office/officeart/2005/8/layout/vList3#1"/>
    <dgm:cxn modelId="{44ECE400-B995-4445-8F5E-841D2B2A65CC}" type="presParOf" srcId="{E26B8A11-6B64-427A-948F-99E47F288FB7}" destId="{018984F0-7A05-4AF6-846D-AF4A8AF735C6}" srcOrd="1" destOrd="0" presId="urn:microsoft.com/office/officeart/2005/8/layout/vList3#1"/>
    <dgm:cxn modelId="{56BD45CE-71E8-4613-BE9E-20E42CD019E6}" type="presParOf" srcId="{8CEC2B6F-5F25-4BCF-9B4F-D632F516AD67}" destId="{65809344-075F-41F6-9AA6-457824194459}" srcOrd="3" destOrd="0" presId="urn:microsoft.com/office/officeart/2005/8/layout/vList3#1"/>
    <dgm:cxn modelId="{7D0132DA-62C5-4B80-BB59-B01ACBFEE920}" type="presParOf" srcId="{8CEC2B6F-5F25-4BCF-9B4F-D632F516AD67}" destId="{5C5F1837-94CA-45C0-9705-5319FADCE627}" srcOrd="4" destOrd="0" presId="urn:microsoft.com/office/officeart/2005/8/layout/vList3#1"/>
    <dgm:cxn modelId="{06E8968F-C0D6-4C23-8873-7A35965AF747}" type="presParOf" srcId="{5C5F1837-94CA-45C0-9705-5319FADCE627}" destId="{A87481B2-076A-4081-80B3-61B90B7508E6}" srcOrd="0" destOrd="0" presId="urn:microsoft.com/office/officeart/2005/8/layout/vList3#1"/>
    <dgm:cxn modelId="{BDCB8E33-5322-45CE-B653-2E20EE4FCDD5}" type="presParOf" srcId="{5C5F1837-94CA-45C0-9705-5319FADCE627}" destId="{FF397F23-8192-4D89-AEB0-F3E5EDAFAFDA}" srcOrd="1" destOrd="0" presId="urn:microsoft.com/office/officeart/2005/8/layout/vList3#1"/>
    <dgm:cxn modelId="{1C57F1D7-252F-41F5-875C-38EAD4BF123E}" type="presParOf" srcId="{8CEC2B6F-5F25-4BCF-9B4F-D632F516AD67}" destId="{A15773B7-0D97-4897-BE96-513F9E076DA6}" srcOrd="5" destOrd="0" presId="urn:microsoft.com/office/officeart/2005/8/layout/vList3#1"/>
    <dgm:cxn modelId="{66D80F2C-368F-41B0-B5F1-6844DEFF0F20}" type="presParOf" srcId="{8CEC2B6F-5F25-4BCF-9B4F-D632F516AD67}" destId="{B7841A05-C95A-4D86-95CE-DCA655B4938B}" srcOrd="6" destOrd="0" presId="urn:microsoft.com/office/officeart/2005/8/layout/vList3#1"/>
    <dgm:cxn modelId="{C4EF1BDE-9859-4894-8C7C-DDB9D6CDF43D}" type="presParOf" srcId="{B7841A05-C95A-4D86-95CE-DCA655B4938B}" destId="{3D247B70-A031-409E-9E30-0B64461E5CFF}" srcOrd="0" destOrd="0" presId="urn:microsoft.com/office/officeart/2005/8/layout/vList3#1"/>
    <dgm:cxn modelId="{481F6F88-3F6C-4E31-8055-6E1FBCB599D5}" type="presParOf" srcId="{B7841A05-C95A-4D86-95CE-DCA655B4938B}" destId="{B7C0FAF1-1287-43C3-8509-BCC7BAFC89CD}" srcOrd="1" destOrd="0" presId="urn:microsoft.com/office/officeart/2005/8/layout/vList3#1"/>
    <dgm:cxn modelId="{7C885333-EB9C-466E-9A1A-C1FE7D876425}" type="presParOf" srcId="{8CEC2B6F-5F25-4BCF-9B4F-D632F516AD67}" destId="{45F2CB50-F0A5-4635-8DB0-5EABE40559A7}" srcOrd="7" destOrd="0" presId="urn:microsoft.com/office/officeart/2005/8/layout/vList3#1"/>
    <dgm:cxn modelId="{B4AFF60E-1B6A-48C2-A8BB-A50B63DE9BED}" type="presParOf" srcId="{8CEC2B6F-5F25-4BCF-9B4F-D632F516AD67}" destId="{119A64CE-D4D1-45C2-BAB2-64272FF61C83}" srcOrd="8" destOrd="0" presId="urn:microsoft.com/office/officeart/2005/8/layout/vList3#1"/>
    <dgm:cxn modelId="{201868FF-71F3-4D2C-8914-6AF97702666D}" type="presParOf" srcId="{119A64CE-D4D1-45C2-BAB2-64272FF61C83}" destId="{75352239-6004-4D0F-BFCC-B72D5C229E96}" srcOrd="0" destOrd="0" presId="urn:microsoft.com/office/officeart/2005/8/layout/vList3#1"/>
    <dgm:cxn modelId="{6EF1270C-E490-4D82-9325-0599F40DFCF2}" type="presParOf" srcId="{119A64CE-D4D1-45C2-BAB2-64272FF61C83}" destId="{47040A0F-2537-4107-89BE-C74F9C5662EF}" srcOrd="1" destOrd="0" presId="urn:microsoft.com/office/officeart/2005/8/layout/vList3#1"/>
    <dgm:cxn modelId="{4BE73F11-DBEE-4074-889B-21D007345016}" type="presParOf" srcId="{8CEC2B6F-5F25-4BCF-9B4F-D632F516AD67}" destId="{F50C4F78-8B82-4784-8C00-FE2A1CC07901}" srcOrd="9" destOrd="0" presId="urn:microsoft.com/office/officeart/2005/8/layout/vList3#1"/>
    <dgm:cxn modelId="{CE1CC8C8-300F-4AF2-88FA-4FFFC86DAA86}" type="presParOf" srcId="{8CEC2B6F-5F25-4BCF-9B4F-D632F516AD67}" destId="{F46CD2AD-A3B0-4846-B1FB-0A01B28AA62D}" srcOrd="10" destOrd="0" presId="urn:microsoft.com/office/officeart/2005/8/layout/vList3#1"/>
    <dgm:cxn modelId="{09835329-0A5C-4BF6-805D-0A671B477306}" type="presParOf" srcId="{F46CD2AD-A3B0-4846-B1FB-0A01B28AA62D}" destId="{23264B71-8508-4FB5-B23B-3F0B13CB773D}" srcOrd="0" destOrd="0" presId="urn:microsoft.com/office/officeart/2005/8/layout/vList3#1"/>
    <dgm:cxn modelId="{51310817-6E92-46C7-8A04-95BA20581AEE}" type="presParOf" srcId="{F46CD2AD-A3B0-4846-B1FB-0A01B28AA62D}" destId="{4DEDF00A-DFF3-4091-9CE2-B9451742617A}" srcOrd="1" destOrd="0" presId="urn:microsoft.com/office/officeart/2005/8/layout/vList3#1"/>
    <dgm:cxn modelId="{E0371B94-BC90-4C1C-9307-CBA9FC9D8ADF}" type="presParOf" srcId="{8CEC2B6F-5F25-4BCF-9B4F-D632F516AD67}" destId="{F93F6E39-CA51-44C3-AEA6-92E3342B1B9F}" srcOrd="11" destOrd="0" presId="urn:microsoft.com/office/officeart/2005/8/layout/vList3#1"/>
    <dgm:cxn modelId="{80BDC639-3018-43D1-8BAB-88AC987D73C5}" type="presParOf" srcId="{8CEC2B6F-5F25-4BCF-9B4F-D632F516AD67}" destId="{6ADC00CD-E216-4F60-B4A9-6F3C4AD710BC}" srcOrd="12" destOrd="0" presId="urn:microsoft.com/office/officeart/2005/8/layout/vList3#1"/>
    <dgm:cxn modelId="{C85A75E9-5862-429F-8894-E4382ED46E45}" type="presParOf" srcId="{6ADC00CD-E216-4F60-B4A9-6F3C4AD710BC}" destId="{82CF2A06-58C5-4D81-A014-B4BDA0E68AA7}" srcOrd="0" destOrd="0" presId="urn:microsoft.com/office/officeart/2005/8/layout/vList3#1"/>
    <dgm:cxn modelId="{80681CD5-9ADC-4EBE-BD39-42DC1D6DA724}" type="presParOf" srcId="{6ADC00CD-E216-4F60-B4A9-6F3C4AD710BC}" destId="{A8ADA8B3-7647-486E-A4DA-4FE9A6F4B5A3}" srcOrd="1" destOrd="0" presId="urn:microsoft.com/office/officeart/2005/8/layout/vList3#1"/>
    <dgm:cxn modelId="{FCE3330D-A1B0-4D57-BDFE-937D48E9F8FE}" type="presParOf" srcId="{8CEC2B6F-5F25-4BCF-9B4F-D632F516AD67}" destId="{9CFFAE8A-85E4-4228-8A4C-086F47FC1315}" srcOrd="13" destOrd="0" presId="urn:microsoft.com/office/officeart/2005/8/layout/vList3#1"/>
    <dgm:cxn modelId="{8FC765A8-64A2-47C4-9486-29B1DBE88630}" type="presParOf" srcId="{8CEC2B6F-5F25-4BCF-9B4F-D632F516AD67}" destId="{6B9D81E2-2D48-4210-9312-3891B13ACEF7}" srcOrd="14" destOrd="0" presId="urn:microsoft.com/office/officeart/2005/8/layout/vList3#1"/>
    <dgm:cxn modelId="{8718A086-8F5E-4A8D-A68F-EB170E9C009B}" type="presParOf" srcId="{6B9D81E2-2D48-4210-9312-3891B13ACEF7}" destId="{A57F6CEC-F202-4585-9051-B4E217DDF4CB}" srcOrd="0" destOrd="0" presId="urn:microsoft.com/office/officeart/2005/8/layout/vList3#1"/>
    <dgm:cxn modelId="{20D8210F-B46B-411A-81AA-FA3BAFC76FD2}" type="presParOf" srcId="{6B9D81E2-2D48-4210-9312-3891B13ACEF7}" destId="{56FA456D-190C-4144-96E9-AE307A9952B8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059E7-6176-4550-8BB0-8863D5503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37645-C6FB-4327-86ED-B93D78179C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93CA5-7348-4396-8FC9-37F41A411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45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6C03-7261-4A34-9E2A-8BB9E7767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8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DB3C-3BF2-4158-810F-DFA1698E05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33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90BCD-505A-434C-8013-695AE89B6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1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51A4-7373-4726-ADF6-D9199A6D7A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16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60A64-9DD9-491D-8980-A73EE34C8A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3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DBB0-B256-4DCF-830C-7F8813C64D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11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F65F-F854-4260-844D-15C329B3EC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3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9E635-2B89-4833-BA94-EDF0483045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1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4D449-2853-496D-A516-D7BAA07FB01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0575" y="1268760"/>
            <a:ext cx="7772400" cy="1470025"/>
          </a:xfrm>
        </p:spPr>
        <p:txBody>
          <a:bodyPr/>
          <a:lstStyle/>
          <a:p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творческих и инициативных групп педагогов и родителей в р</a:t>
            </a: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еализаций </a:t>
            </a:r>
            <a:r>
              <a:rPr lang="ru-RU" sz="3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требований </a:t>
            </a: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ФГОС ДО к развивающей предметно-пространственной среде </a:t>
            </a:r>
            <a:r>
              <a:rPr lang="ru-RU" sz="3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детского </a:t>
            </a:r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1" y="4857760"/>
            <a:ext cx="5519753" cy="1092190"/>
          </a:xfrm>
        </p:spPr>
        <p:txBody>
          <a:bodyPr/>
          <a:lstStyle/>
          <a:p>
            <a:r>
              <a:rPr lang="ru-RU" sz="1800" b="1" dirty="0" smtClean="0"/>
              <a:t>Муниципальное казенное дошкольное образовательное  учреждение</a:t>
            </a:r>
            <a:endParaRPr lang="ru-RU" sz="1800" dirty="0" smtClean="0"/>
          </a:p>
          <a:p>
            <a:r>
              <a:rPr lang="ru-RU" sz="1800" b="1" dirty="0" smtClean="0"/>
              <a:t>детский сад № 21 «Золотая рыбка» Инского сельского поселения</a:t>
            </a:r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:\фото дс\P80530-162455(1).jpg"/>
          <p:cNvPicPr/>
          <p:nvPr/>
        </p:nvPicPr>
        <p:blipFill>
          <a:blip r:embed="rId3" cstate="print"/>
          <a:srcRect l="11862" t="6122" r="5102" b="14796"/>
          <a:stretch>
            <a:fillRect/>
          </a:stretch>
        </p:blipFill>
        <p:spPr bwMode="auto">
          <a:xfrm>
            <a:off x="214282" y="3786190"/>
            <a:ext cx="228123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Доступность среды предполагает: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70" y="1628800"/>
            <a:ext cx="8229600" cy="4525963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доступность для воспитанников, в том числе детей с ограниченными возможностями здоровья и детей-инвалидов, всех помещений, где осуществляется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образовательная деятельность;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свободный доступ детей, в том числе детей с ограниченными возможностями здоровья, к играм,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игрушкам, материалам, пособиям, обеспечивающим все основные виды детской активности;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исправность и сохранность материалов и оборудования.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соответствие всех ее элементов требованиям по обеспечению надежности и безопасности их использования.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lang="ru-RU" sz="1600" b="1" kern="1200" dirty="0">
              <a:solidFill>
                <a:srgbClr val="FFFF00"/>
              </a:solidFill>
              <a:latin typeface="Monotype Corsiva" pitchFamily="66" charset="0"/>
            </a:endParaRP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8" y="3212976"/>
            <a:ext cx="83407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4714884"/>
            <a:ext cx="2928958" cy="191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Примерный перечень зон для организации 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ППС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сюжетно-ролевых и режиссерских игр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(театрализованная деятельность, </a:t>
            </a:r>
            <a:r>
              <a:rPr lang="ru-RU" sz="1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ряжение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освоение социальных ролей и профессий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познавательной активности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(экспериментирование с различными материалами, развитие речи, наблюдение за природными явлениями, развитие математических представлений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самостоятельной деятельности детей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(конструирование из различных материалов, художественно-продуктивная деятельность, ознакомление с литературой, выставка детского творчества, центр патриотического воспитания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двигательной активности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(спортивные игры, соревнования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настольно-печатных и развивающих игр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(рассматривание иллюстрированного материала, дидактические игры и пр.); 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экспериментирования и наблюдения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природными явлениями (экспериментальные лаборатории, календарь природы, центры для организации различных проектов и пр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1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отдыха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(уединение, общение и пр.).</a:t>
            </a:r>
          </a:p>
          <a:p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14338" name="Picture 2" descr="I:\предм простр среда\Новая папка\160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69580" cy="2151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предм простр среда\Новая папка\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904266" cy="217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:\предм простр среда\Новая папка\1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214710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I:\предм простр среда\Новая папка\1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0253">
            <a:off x="888760" y="3851726"/>
            <a:ext cx="2606074" cy="195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116632"/>
            <a:ext cx="86693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E:\SAM_0851.JPG"/>
          <p:cNvPicPr/>
          <p:nvPr/>
        </p:nvPicPr>
        <p:blipFill>
          <a:blip r:embed="rId7" cstate="print"/>
          <a:srcRect l="19241" r="21913" b="16707"/>
          <a:stretch>
            <a:fillRect/>
          </a:stretch>
        </p:blipFill>
        <p:spPr bwMode="auto">
          <a:xfrm>
            <a:off x="3357554" y="2143116"/>
            <a:ext cx="221457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07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Экологическая тропа </a:t>
            </a: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Monotype Corsiva" pitchFamily="66" charset="0"/>
              </a:rPr>
              <a:t>Центры экспериментирования и исследовательской деятельности</a:t>
            </a:r>
            <a:endParaRPr lang="ru-RU" sz="1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экспериментирования и наблюдения </a:t>
            </a:r>
          </a:p>
        </p:txBody>
      </p:sp>
      <p:pic>
        <p:nvPicPr>
          <p:cNvPr id="1026" name="Picture 2" descr="I:\предм простр среда\Новая папка\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1933476" cy="144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предм простр среда\Новая папка\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3116"/>
            <a:ext cx="2820852" cy="145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предм простр среда\Новая папка\1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00" y="5085185"/>
            <a:ext cx="1933476" cy="144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предм простр среда\Новая папка\1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2643206" cy="140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предм простр среда\Новая папка\1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42" y="4221088"/>
            <a:ext cx="1837446" cy="137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предм простр среда\Новая папка\1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89" y="5085185"/>
            <a:ext cx="201662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413">
            <a:off x="6793839" y="3919608"/>
            <a:ext cx="2245598" cy="187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62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84887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для настольно-печатных и развивающих игр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:\предм простр среда\Новая папка\Новая папка 326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95042"/>
            <a:ext cx="2221508" cy="1665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редм простр среда\Новая папка\1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82" y="4056948"/>
            <a:ext cx="2323110" cy="174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предм простр среда\Новая папка\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1043">
            <a:off x="1263032" y="1253128"/>
            <a:ext cx="2746302" cy="278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предм простр среда\Новая папка\1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284">
            <a:off x="5752942" y="1169289"/>
            <a:ext cx="2292219" cy="3184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9216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создания развивающей предметно-пространственной среды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73059805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92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Дети должны жить в мире красоты, игры, сказки, музыки, рисунка, фантазии, творчества.</a:t>
            </a:r>
            <a:b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4000" b="1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             </a:t>
            </a:r>
            <a:r>
              <a:rPr kumimoji="0" lang="ru-RU" sz="4000" b="0" i="1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72A376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(В.В. Сухомлинский)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Понятие предметно-развивающая среда определяется как, «система материальных объектов деятельности ребенка, функционально моделирующая содержание его духовного и физического развития»</a:t>
            </a:r>
          </a:p>
          <a:p>
            <a:pPr marL="0" lv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(С. Л. Новоселова)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E:\20170421_1555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00570"/>
            <a:ext cx="36433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Развивающая предметно-пространственная среда –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это совокупность условий, оказывающих прямое и косвенное влияние на всестороннее  развитие ребенка в детском саду, на состояние его физического и  психического здоровья, на успешность его дальнейшего образования,  а также на деятельность всех участников образовательного процесса в дошкольном учреждении.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E:\IMG_20170113_111326.jpg"/>
          <p:cNvPicPr/>
          <p:nvPr/>
        </p:nvPicPr>
        <p:blipFill>
          <a:blip r:embed="rId2" cstate="print"/>
          <a:srcRect l="14000" r="10000"/>
          <a:stretch>
            <a:fillRect/>
          </a:stretch>
        </p:blipFill>
        <p:spPr bwMode="auto">
          <a:xfrm>
            <a:off x="2357422" y="4000504"/>
            <a:ext cx="450059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ru-RU" sz="2400" b="1" i="0" u="none" strike="noStrike" kern="1200" cap="all" spc="0" normalizeH="0" baseline="0" noProof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Требования ФГОС к развивающей предметно- пространственной среде:</a:t>
            </a:r>
            <a:r>
              <a:rPr lang="ru-RU" sz="2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kumimoji="0" lang="ru-RU" sz="2400" b="1" i="0" u="none" strike="noStrike" kern="1200" cap="none" spc="50" normalizeH="0" baseline="0" noProof="0" dirty="0" smtClean="0">
                <a:ln w="13335" cmpd="sng">
                  <a:solidFill>
                    <a:srgbClr val="72A376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967335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51228577"/>
              </p:ext>
            </p:extLst>
          </p:nvPr>
        </p:nvGraphicFramePr>
        <p:xfrm>
          <a:off x="995772" y="1412776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ru-RU" sz="2800" b="1" i="1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</a:rPr>
              <a:t>Содержательная насыщенность </a:t>
            </a:r>
            <a:r>
              <a:rPr kumimoji="0" lang="ru-RU" sz="28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</a:rPr>
              <a:t>среды  предполагает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Соответствие возрастным возможностям детей и содержанию Программы.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v"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Организация образовательного пространства и разнообразие материалов, оборудования и инвентаря (в здании и на участке) должны обеспечивать: игровую, познавательную, исследовательскую и творческую активность всех воспитанников, экспериментирование с доступными детям материалами (в том числе с песком и водой); </a:t>
            </a:r>
          </a:p>
          <a:p>
            <a:pPr marL="0" lvl="0" indent="0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I:\предм простр среда\Новая папка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541">
            <a:off x="541736" y="3816667"/>
            <a:ext cx="2797572" cy="209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I:\предм простр среда\Новая папка\1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6846">
            <a:off x="3027214" y="3619363"/>
            <a:ext cx="2692495" cy="201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03648" y="6237312"/>
            <a:ext cx="736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группах созданы центры познавательно-исследовательской, игровой, развивающей деятельности</a:t>
            </a:r>
            <a:endParaRPr lang="ru-RU" sz="1200" dirty="0"/>
          </a:p>
        </p:txBody>
      </p:sp>
      <p:pic>
        <p:nvPicPr>
          <p:cNvPr id="1026" name="Picture 2" descr="E:\фото дс\P80530-163544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1211">
            <a:off x="5500694" y="3357562"/>
            <a:ext cx="29289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F:\Фотографии 2013-2014год\2014-09-15\24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2485219" cy="186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85918" y="500042"/>
            <a:ext cx="545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Созданы условия для двигательной активности воспитанников</a:t>
            </a:r>
            <a:endParaRPr lang="ru-RU" sz="1400" dirty="0"/>
          </a:p>
        </p:txBody>
      </p:sp>
      <p:pic>
        <p:nvPicPr>
          <p:cNvPr id="12298" name="Picture 10" descr="F:\Фотографии 2013-2014год\Иссыах 2014\2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142984"/>
            <a:ext cx="5143536" cy="385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301" name="Picture 13" descr="I:\предм простр среда\Новая папка\1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86256"/>
            <a:ext cx="2374417" cy="1780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607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1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Трансформируемость</a:t>
            </a:r>
            <a:r>
              <a:rPr kumimoji="0" lang="ru-RU" sz="2800" b="1" i="1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28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пространства предполагает: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возможность изменений предметно-пространственной среды в зависимости от образовательной ситуации, в том числе от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>меняющихся интересов и возможностей детей;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«в проекте развивающей среды детского сада должна быть,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заложена возможность того, что и ребёнок и взрослый становятся творцами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своего предметного окружения, а в процессе личностно-развивающего </a:t>
            </a:r>
          </a:p>
          <a:p>
            <a:pPr marL="0" indent="0" algn="r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взаимодействия друг с другом – творцами своей личности и здорового тела»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А.В. Петровский</a:t>
            </a:r>
          </a:p>
          <a:p>
            <a:pPr marL="0" lvl="0" indent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None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B7B7">
                    <a:lumMod val="25000"/>
                  </a:srgbClr>
                </a:solidFill>
                <a:effectLst/>
                <a:uLnTx/>
                <a:uFillTx/>
                <a:latin typeface="Monotype Corsiva" pitchFamily="66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501008"/>
            <a:ext cx="606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В соответствии с тематическим планированием в группах меняется наполняемость  </a:t>
            </a:r>
          </a:p>
          <a:p>
            <a:r>
              <a:rPr lang="ru-RU" sz="1400" dirty="0" smtClean="0">
                <a:latin typeface="Monotype Corsiva" pitchFamily="66" charset="0"/>
              </a:rPr>
              <a:t>центров детской деятельности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7172" name="Picture 4" descr="I:\предм простр среда\Новая папка\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36780"/>
            <a:ext cx="1847993" cy="246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предм простр среда\Новая папка\Изображение 22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4036780"/>
            <a:ext cx="2186802" cy="231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предм простр среда\Новая папка\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3691" y="4293817"/>
            <a:ext cx="2402686" cy="1801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ru-RU" sz="2800" b="1" i="0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Полифункциональность</a:t>
            </a:r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материалов предполагает:</a:t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возможность разнообразного использования различных  составляющих предметной среды, например, детской мебели, матов, мягких модулей, ширм и т.д.;</a:t>
            </a:r>
          </a:p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наличие в  группе полифункциональных (не обладающих жестко закрепленным способом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употребления) предметов, в том числе природных материалов, пригодных для использования в разных видах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детской активности (в том числе в качестве предметов-заместителей в  детской игре.)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6" name="Picture 4" descr="I:\предм простр среда\Новая папка\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8256"/>
            <a:ext cx="3229620" cy="2421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 дс 14-15 год\Детти Кобриной\Новая папка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254"/>
            <a:ext cx="2160240" cy="1620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предм простр среда\Новая папка\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0006">
            <a:off x="5809235" y="3794604"/>
            <a:ext cx="2652590" cy="1989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/>
            </a:r>
            <a:b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r>
              <a:rPr kumimoji="0" lang="ru-RU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Вариативность</a:t>
            </a: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 среды предполагает:</a:t>
            </a:r>
            <a:b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наличие в 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lvl="0" fontAlgn="auto">
              <a:spcAft>
                <a:spcPts val="0"/>
              </a:spcAft>
              <a:buClr>
                <a:srgbClr val="72A376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</a:rPr>
              <a:t>активность детей.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I:\предм простр среда\Новая папка\Новая папка 329 - коп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898257">
            <a:off x="337477" y="3284983"/>
            <a:ext cx="2616847" cy="1826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:\предм простр среда\Новая папка\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834">
            <a:off x="5337051" y="3127673"/>
            <a:ext cx="2448272" cy="1835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 дс\P80530-164607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1733">
            <a:off x="2643174" y="3643314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349</TotalTime>
  <Words>642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Голубая</vt:lpstr>
      <vt:lpstr>Работа творческих и инициативных групп педагогов и родителей в реализаций требований  ФГОС ДО к развивающей предметно-пространственной среде детского сада</vt:lpstr>
      <vt:lpstr>Слайд 2</vt:lpstr>
      <vt:lpstr>Слайд 3</vt:lpstr>
      <vt:lpstr>Требования ФГОС к развивающей предметно- пространственной среде:  </vt:lpstr>
      <vt:lpstr>Содержательная насыщенность среды  предполагает </vt:lpstr>
      <vt:lpstr>Слайд 6</vt:lpstr>
      <vt:lpstr>Трансформируемость  пространства предполагает:</vt:lpstr>
      <vt:lpstr> Полифункциональность материалов предполагает: </vt:lpstr>
      <vt:lpstr> Вариативность среды предполагает: </vt:lpstr>
      <vt:lpstr>Доступность среды предполагает:</vt:lpstr>
      <vt:lpstr>Примерный перечень зон для организации РППС:</vt:lpstr>
      <vt:lpstr>Слайд 12</vt:lpstr>
      <vt:lpstr>для экспериментирования и наблюдения </vt:lpstr>
      <vt:lpstr>Слайд 14</vt:lpstr>
      <vt:lpstr>Правила создания развивающей предметно-пространственной среды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31</cp:revision>
  <dcterms:created xsi:type="dcterms:W3CDTF">2015-04-26T09:27:43Z</dcterms:created>
  <dcterms:modified xsi:type="dcterms:W3CDTF">2018-05-30T20:13:24Z</dcterms:modified>
</cp:coreProperties>
</file>